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8263"/>
  <p:notesSz cx="6858000" cy="9144000"/>
  <p:defaultTextStyle>
    <a:defPPr>
      <a:defRPr lang="en-US"/>
    </a:defPPr>
    <a:lvl1pPr marL="0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417827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835655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253482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1671310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2089137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2506964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2924792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3342619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2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>
      <p:cViewPr>
        <p:scale>
          <a:sx n="84" d="100"/>
          <a:sy n="84" d="100"/>
        </p:scale>
        <p:origin x="1680" y="1336"/>
      </p:cViewPr>
      <p:guideLst>
        <p:guide orient="horz" pos="1622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9298"/>
            <a:ext cx="7772400" cy="110354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7349"/>
            <a:ext cx="6400800" cy="131566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920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841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762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5683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9604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3525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7446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1367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5094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8646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3147000" y="773432"/>
            <a:ext cx="10287000" cy="1647563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0" y="773432"/>
            <a:ext cx="30708600" cy="1647563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26623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87135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8237"/>
            <a:ext cx="7772400" cy="1022502"/>
          </a:xfrm>
        </p:spPr>
        <p:txBody>
          <a:bodyPr anchor="t"/>
          <a:lstStyle>
            <a:lvl1pPr algn="l">
              <a:defRPr sz="3472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2054"/>
            <a:ext cx="7772400" cy="1126183"/>
          </a:xfrm>
        </p:spPr>
        <p:txBody>
          <a:bodyPr anchor="b"/>
          <a:lstStyle>
            <a:lvl1pPr marL="0" indent="0">
              <a:buNone/>
              <a:defRPr sz="1689">
                <a:solidFill>
                  <a:schemeClr val="tx1">
                    <a:tint val="75000"/>
                  </a:schemeClr>
                </a:solidFill>
              </a:defRPr>
            </a:lvl1pPr>
            <a:lvl2pPr marL="392089" indent="0">
              <a:buNone/>
              <a:defRPr sz="1501">
                <a:solidFill>
                  <a:schemeClr val="tx1">
                    <a:tint val="75000"/>
                  </a:schemeClr>
                </a:solidFill>
              </a:defRPr>
            </a:lvl2pPr>
            <a:lvl3pPr marL="784179" indent="0">
              <a:buNone/>
              <a:defRPr sz="1408">
                <a:solidFill>
                  <a:schemeClr val="tx1">
                    <a:tint val="75000"/>
                  </a:schemeClr>
                </a:solidFill>
              </a:defRPr>
            </a:lvl3pPr>
            <a:lvl4pPr marL="1176268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4pPr>
            <a:lvl5pPr marL="1568357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5pPr>
            <a:lvl6pPr marL="1960446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6pPr>
            <a:lvl7pPr marL="2352535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7pPr>
            <a:lvl8pPr marL="2744625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8pPr>
            <a:lvl9pPr marL="3136714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73216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0" y="4505923"/>
            <a:ext cx="20497800" cy="12743143"/>
          </a:xfrm>
        </p:spPr>
        <p:txBody>
          <a:bodyPr/>
          <a:lstStyle>
            <a:lvl1pPr>
              <a:defRPr sz="2440"/>
            </a:lvl1pPr>
            <a:lvl2pPr>
              <a:defRPr sz="2064"/>
            </a:lvl2pPr>
            <a:lvl3pPr>
              <a:defRPr sz="1689"/>
            </a:lvl3pPr>
            <a:lvl4pPr>
              <a:defRPr sz="1501"/>
            </a:lvl4pPr>
            <a:lvl5pPr>
              <a:defRPr sz="1501"/>
            </a:lvl5pPr>
            <a:lvl6pPr>
              <a:defRPr sz="1501"/>
            </a:lvl6pPr>
            <a:lvl7pPr>
              <a:defRPr sz="1501"/>
            </a:lvl7pPr>
            <a:lvl8pPr>
              <a:defRPr sz="1501"/>
            </a:lvl8pPr>
            <a:lvl9pPr>
              <a:defRPr sz="1501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2936200" y="4505923"/>
            <a:ext cx="20497800" cy="12743143"/>
          </a:xfrm>
        </p:spPr>
        <p:txBody>
          <a:bodyPr/>
          <a:lstStyle>
            <a:lvl1pPr>
              <a:defRPr sz="2440"/>
            </a:lvl1pPr>
            <a:lvl2pPr>
              <a:defRPr sz="2064"/>
            </a:lvl2pPr>
            <a:lvl3pPr>
              <a:defRPr sz="1689"/>
            </a:lvl3pPr>
            <a:lvl4pPr>
              <a:defRPr sz="1501"/>
            </a:lvl4pPr>
            <a:lvl5pPr>
              <a:defRPr sz="1501"/>
            </a:lvl5pPr>
            <a:lvl6pPr>
              <a:defRPr sz="1501"/>
            </a:lvl6pPr>
            <a:lvl7pPr>
              <a:defRPr sz="1501"/>
            </a:lvl7pPr>
            <a:lvl8pPr>
              <a:defRPr sz="1501"/>
            </a:lvl8pPr>
            <a:lvl9pPr>
              <a:defRPr sz="1501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037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6169"/>
            <a:ext cx="8229600" cy="858044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2401"/>
            <a:ext cx="4040188" cy="480266"/>
          </a:xfrm>
        </p:spPr>
        <p:txBody>
          <a:bodyPr anchor="b"/>
          <a:lstStyle>
            <a:lvl1pPr marL="0" indent="0">
              <a:buNone/>
              <a:defRPr sz="2064" b="1"/>
            </a:lvl1pPr>
            <a:lvl2pPr marL="392089" indent="0">
              <a:buNone/>
              <a:defRPr sz="1689" b="1"/>
            </a:lvl2pPr>
            <a:lvl3pPr marL="784179" indent="0">
              <a:buNone/>
              <a:defRPr sz="1501" b="1"/>
            </a:lvl3pPr>
            <a:lvl4pPr marL="1176268" indent="0">
              <a:buNone/>
              <a:defRPr sz="1408" b="1"/>
            </a:lvl4pPr>
            <a:lvl5pPr marL="1568357" indent="0">
              <a:buNone/>
              <a:defRPr sz="1408" b="1"/>
            </a:lvl5pPr>
            <a:lvl6pPr marL="1960446" indent="0">
              <a:buNone/>
              <a:defRPr sz="1408" b="1"/>
            </a:lvl6pPr>
            <a:lvl7pPr marL="2352535" indent="0">
              <a:buNone/>
              <a:defRPr sz="1408" b="1"/>
            </a:lvl7pPr>
            <a:lvl8pPr marL="2744625" indent="0">
              <a:buNone/>
              <a:defRPr sz="1408" b="1"/>
            </a:lvl8pPr>
            <a:lvl9pPr marL="3136714" indent="0">
              <a:buNone/>
              <a:defRPr sz="140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2667"/>
            <a:ext cx="4040188" cy="2966210"/>
          </a:xfrm>
        </p:spPr>
        <p:txBody>
          <a:bodyPr/>
          <a:lstStyle>
            <a:lvl1pPr>
              <a:defRPr sz="2064"/>
            </a:lvl1pPr>
            <a:lvl2pPr>
              <a:defRPr sz="1689"/>
            </a:lvl2pPr>
            <a:lvl3pPr>
              <a:defRPr sz="1501"/>
            </a:lvl3pPr>
            <a:lvl4pPr>
              <a:defRPr sz="1408"/>
            </a:lvl4pPr>
            <a:lvl5pPr>
              <a:defRPr sz="1408"/>
            </a:lvl5pPr>
            <a:lvl6pPr>
              <a:defRPr sz="1408"/>
            </a:lvl6pPr>
            <a:lvl7pPr>
              <a:defRPr sz="1408"/>
            </a:lvl7pPr>
            <a:lvl8pPr>
              <a:defRPr sz="1408"/>
            </a:lvl8pPr>
            <a:lvl9pPr>
              <a:defRPr sz="1408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152401"/>
            <a:ext cx="4041775" cy="480266"/>
          </a:xfrm>
        </p:spPr>
        <p:txBody>
          <a:bodyPr anchor="b"/>
          <a:lstStyle>
            <a:lvl1pPr marL="0" indent="0">
              <a:buNone/>
              <a:defRPr sz="2064" b="1"/>
            </a:lvl1pPr>
            <a:lvl2pPr marL="392089" indent="0">
              <a:buNone/>
              <a:defRPr sz="1689" b="1"/>
            </a:lvl2pPr>
            <a:lvl3pPr marL="784179" indent="0">
              <a:buNone/>
              <a:defRPr sz="1501" b="1"/>
            </a:lvl3pPr>
            <a:lvl4pPr marL="1176268" indent="0">
              <a:buNone/>
              <a:defRPr sz="1408" b="1"/>
            </a:lvl4pPr>
            <a:lvl5pPr marL="1568357" indent="0">
              <a:buNone/>
              <a:defRPr sz="1408" b="1"/>
            </a:lvl5pPr>
            <a:lvl6pPr marL="1960446" indent="0">
              <a:buNone/>
              <a:defRPr sz="1408" b="1"/>
            </a:lvl6pPr>
            <a:lvl7pPr marL="2352535" indent="0">
              <a:buNone/>
              <a:defRPr sz="1408" b="1"/>
            </a:lvl7pPr>
            <a:lvl8pPr marL="2744625" indent="0">
              <a:buNone/>
              <a:defRPr sz="1408" b="1"/>
            </a:lvl8pPr>
            <a:lvl9pPr marL="3136714" indent="0">
              <a:buNone/>
              <a:defRPr sz="140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1632667"/>
            <a:ext cx="4041775" cy="2966210"/>
          </a:xfrm>
        </p:spPr>
        <p:txBody>
          <a:bodyPr/>
          <a:lstStyle>
            <a:lvl1pPr>
              <a:defRPr sz="2064"/>
            </a:lvl1pPr>
            <a:lvl2pPr>
              <a:defRPr sz="1689"/>
            </a:lvl2pPr>
            <a:lvl3pPr>
              <a:defRPr sz="1501"/>
            </a:lvl3pPr>
            <a:lvl4pPr>
              <a:defRPr sz="1408"/>
            </a:lvl4pPr>
            <a:lvl5pPr>
              <a:defRPr sz="1408"/>
            </a:lvl5pPr>
            <a:lvl6pPr>
              <a:defRPr sz="1408"/>
            </a:lvl6pPr>
            <a:lvl7pPr>
              <a:defRPr sz="1408"/>
            </a:lvl7pPr>
            <a:lvl8pPr>
              <a:defRPr sz="1408"/>
            </a:lvl8pPr>
            <a:lvl9pPr>
              <a:defRPr sz="1408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08668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9487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1841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04977"/>
            <a:ext cx="3008313" cy="872345"/>
          </a:xfrm>
        </p:spPr>
        <p:txBody>
          <a:bodyPr anchor="b"/>
          <a:lstStyle>
            <a:lvl1pPr algn="l">
              <a:defRPr sz="1689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978"/>
            <a:ext cx="5111750" cy="4393899"/>
          </a:xfrm>
        </p:spPr>
        <p:txBody>
          <a:bodyPr/>
          <a:lstStyle>
            <a:lvl1pPr>
              <a:defRPr sz="2721"/>
            </a:lvl1pPr>
            <a:lvl2pPr>
              <a:defRPr sz="2440"/>
            </a:lvl2pPr>
            <a:lvl3pPr>
              <a:defRPr sz="2064"/>
            </a:lvl3pPr>
            <a:lvl4pPr>
              <a:defRPr sz="1689"/>
            </a:lvl4pPr>
            <a:lvl5pPr>
              <a:defRPr sz="1689"/>
            </a:lvl5pPr>
            <a:lvl6pPr>
              <a:defRPr sz="1689"/>
            </a:lvl6pPr>
            <a:lvl7pPr>
              <a:defRPr sz="1689"/>
            </a:lvl7pPr>
            <a:lvl8pPr>
              <a:defRPr sz="1689"/>
            </a:lvl8pPr>
            <a:lvl9pPr>
              <a:defRPr sz="1689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077323"/>
            <a:ext cx="3008313" cy="3521555"/>
          </a:xfrm>
        </p:spPr>
        <p:txBody>
          <a:bodyPr/>
          <a:lstStyle>
            <a:lvl1pPr marL="0" indent="0">
              <a:buNone/>
              <a:defRPr sz="1220"/>
            </a:lvl1pPr>
            <a:lvl2pPr marL="392089" indent="0">
              <a:buNone/>
              <a:defRPr sz="1032"/>
            </a:lvl2pPr>
            <a:lvl3pPr marL="784179" indent="0">
              <a:buNone/>
              <a:defRPr sz="845"/>
            </a:lvl3pPr>
            <a:lvl4pPr marL="1176268" indent="0">
              <a:buNone/>
              <a:defRPr sz="751"/>
            </a:lvl4pPr>
            <a:lvl5pPr marL="1568357" indent="0">
              <a:buNone/>
              <a:defRPr sz="751"/>
            </a:lvl5pPr>
            <a:lvl6pPr marL="1960446" indent="0">
              <a:buNone/>
              <a:defRPr sz="751"/>
            </a:lvl6pPr>
            <a:lvl7pPr marL="2352535" indent="0">
              <a:buNone/>
              <a:defRPr sz="751"/>
            </a:lvl7pPr>
            <a:lvl8pPr marL="2744625" indent="0">
              <a:buNone/>
              <a:defRPr sz="751"/>
            </a:lvl8pPr>
            <a:lvl9pPr marL="3136714" indent="0">
              <a:buNone/>
              <a:defRPr sz="75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83698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3784"/>
            <a:ext cx="5486400" cy="425447"/>
          </a:xfrm>
        </p:spPr>
        <p:txBody>
          <a:bodyPr anchor="b"/>
          <a:lstStyle>
            <a:lvl1pPr algn="l">
              <a:defRPr sz="1689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60007"/>
            <a:ext cx="5486400" cy="3088958"/>
          </a:xfrm>
        </p:spPr>
        <p:txBody>
          <a:bodyPr/>
          <a:lstStyle>
            <a:lvl1pPr marL="0" indent="0">
              <a:buNone/>
              <a:defRPr sz="2721"/>
            </a:lvl1pPr>
            <a:lvl2pPr marL="392089" indent="0">
              <a:buNone/>
              <a:defRPr sz="2440"/>
            </a:lvl2pPr>
            <a:lvl3pPr marL="784179" indent="0">
              <a:buNone/>
              <a:defRPr sz="2064"/>
            </a:lvl3pPr>
            <a:lvl4pPr marL="1176268" indent="0">
              <a:buNone/>
              <a:defRPr sz="1689"/>
            </a:lvl4pPr>
            <a:lvl5pPr marL="1568357" indent="0">
              <a:buNone/>
              <a:defRPr sz="1689"/>
            </a:lvl5pPr>
            <a:lvl6pPr marL="1960446" indent="0">
              <a:buNone/>
              <a:defRPr sz="1689"/>
            </a:lvl6pPr>
            <a:lvl7pPr marL="2352535" indent="0">
              <a:buNone/>
              <a:defRPr sz="1689"/>
            </a:lvl7pPr>
            <a:lvl8pPr marL="2744625" indent="0">
              <a:buNone/>
              <a:defRPr sz="1689"/>
            </a:lvl8pPr>
            <a:lvl9pPr marL="3136714" indent="0">
              <a:buNone/>
              <a:defRPr sz="1689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9232"/>
            <a:ext cx="5486400" cy="604205"/>
          </a:xfrm>
        </p:spPr>
        <p:txBody>
          <a:bodyPr/>
          <a:lstStyle>
            <a:lvl1pPr marL="0" indent="0">
              <a:buNone/>
              <a:defRPr sz="1220"/>
            </a:lvl1pPr>
            <a:lvl2pPr marL="392089" indent="0">
              <a:buNone/>
              <a:defRPr sz="1032"/>
            </a:lvl2pPr>
            <a:lvl3pPr marL="784179" indent="0">
              <a:buNone/>
              <a:defRPr sz="845"/>
            </a:lvl3pPr>
            <a:lvl4pPr marL="1176268" indent="0">
              <a:buNone/>
              <a:defRPr sz="751"/>
            </a:lvl4pPr>
            <a:lvl5pPr marL="1568357" indent="0">
              <a:buNone/>
              <a:defRPr sz="751"/>
            </a:lvl5pPr>
            <a:lvl6pPr marL="1960446" indent="0">
              <a:buNone/>
              <a:defRPr sz="751"/>
            </a:lvl6pPr>
            <a:lvl7pPr marL="2352535" indent="0">
              <a:buNone/>
              <a:defRPr sz="751"/>
            </a:lvl7pPr>
            <a:lvl8pPr marL="2744625" indent="0">
              <a:buNone/>
              <a:defRPr sz="751"/>
            </a:lvl8pPr>
            <a:lvl9pPr marL="3136714" indent="0">
              <a:buNone/>
              <a:defRPr sz="75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1805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6169"/>
            <a:ext cx="8229600" cy="858044"/>
          </a:xfrm>
          <a:prstGeom prst="rect">
            <a:avLst/>
          </a:prstGeom>
        </p:spPr>
        <p:txBody>
          <a:bodyPr vert="horz" lIns="83565" tIns="41783" rIns="83565" bIns="41783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1262"/>
            <a:ext cx="8229600" cy="3397615"/>
          </a:xfrm>
          <a:prstGeom prst="rect">
            <a:avLst/>
          </a:prstGeom>
        </p:spPr>
        <p:txBody>
          <a:bodyPr vert="horz" lIns="83565" tIns="41783" rIns="83565" bIns="41783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71677"/>
            <a:ext cx="2133600" cy="274097"/>
          </a:xfrm>
          <a:prstGeom prst="rect">
            <a:avLst/>
          </a:prstGeom>
        </p:spPr>
        <p:txBody>
          <a:bodyPr vert="horz" lIns="83565" tIns="41783" rIns="83565" bIns="41783" rtlCol="0" anchor="ctr"/>
          <a:lstStyle>
            <a:lvl1pPr algn="l">
              <a:defRPr sz="103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71677"/>
            <a:ext cx="2895600" cy="274097"/>
          </a:xfrm>
          <a:prstGeom prst="rect">
            <a:avLst/>
          </a:prstGeom>
        </p:spPr>
        <p:txBody>
          <a:bodyPr vert="horz" lIns="83565" tIns="41783" rIns="83565" bIns="41783" rtlCol="0" anchor="ctr"/>
          <a:lstStyle>
            <a:lvl1pPr algn="ctr">
              <a:defRPr sz="103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71677"/>
            <a:ext cx="2133600" cy="274097"/>
          </a:xfrm>
          <a:prstGeom prst="rect">
            <a:avLst/>
          </a:prstGeom>
        </p:spPr>
        <p:txBody>
          <a:bodyPr vert="horz" lIns="83565" tIns="41783" rIns="83565" bIns="41783" rtlCol="0" anchor="ctr"/>
          <a:lstStyle>
            <a:lvl1pPr algn="r">
              <a:defRPr sz="103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15922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84179" rtl="0" eaLnBrk="1" latinLnBrk="0" hangingPunct="1">
        <a:spcBef>
          <a:spcPct val="0"/>
        </a:spcBef>
        <a:buNone/>
        <a:defRPr sz="375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94067" indent="-294067" algn="l" defTabSz="784179" rtl="0" eaLnBrk="1" latinLnBrk="0" hangingPunct="1">
        <a:spcBef>
          <a:spcPct val="20000"/>
        </a:spcBef>
        <a:buFont typeface="Arial" pitchFamily="34" charset="0"/>
        <a:buChar char="•"/>
        <a:defRPr sz="2721" kern="1200">
          <a:solidFill>
            <a:schemeClr val="tx1"/>
          </a:solidFill>
          <a:latin typeface="+mn-lt"/>
          <a:ea typeface="+mn-ea"/>
          <a:cs typeface="+mn-cs"/>
        </a:defRPr>
      </a:lvl1pPr>
      <a:lvl2pPr marL="637145" indent="-245056" algn="l" defTabSz="784179" rtl="0" eaLnBrk="1" latinLnBrk="0" hangingPunct="1">
        <a:spcBef>
          <a:spcPct val="20000"/>
        </a:spcBef>
        <a:buFont typeface="Arial" pitchFamily="34" charset="0"/>
        <a:buChar char="–"/>
        <a:defRPr sz="2440" kern="1200">
          <a:solidFill>
            <a:schemeClr val="tx1"/>
          </a:solidFill>
          <a:latin typeface="+mn-lt"/>
          <a:ea typeface="+mn-ea"/>
          <a:cs typeface="+mn-cs"/>
        </a:defRPr>
      </a:lvl2pPr>
      <a:lvl3pPr marL="980224" indent="-196045" algn="l" defTabSz="784179" rtl="0" eaLnBrk="1" latinLnBrk="0" hangingPunct="1">
        <a:spcBef>
          <a:spcPct val="20000"/>
        </a:spcBef>
        <a:buFont typeface="Arial" pitchFamily="34" charset="0"/>
        <a:buChar char="•"/>
        <a:defRPr sz="2064" kern="1200">
          <a:solidFill>
            <a:schemeClr val="tx1"/>
          </a:solidFill>
          <a:latin typeface="+mn-lt"/>
          <a:ea typeface="+mn-ea"/>
          <a:cs typeface="+mn-cs"/>
        </a:defRPr>
      </a:lvl3pPr>
      <a:lvl4pPr marL="1372312" indent="-196045" algn="l" defTabSz="784179" rtl="0" eaLnBrk="1" latinLnBrk="0" hangingPunct="1">
        <a:spcBef>
          <a:spcPct val="20000"/>
        </a:spcBef>
        <a:buFont typeface="Arial" pitchFamily="34" charset="0"/>
        <a:buChar char="–"/>
        <a:defRPr sz="1689" kern="1200">
          <a:solidFill>
            <a:schemeClr val="tx1"/>
          </a:solidFill>
          <a:latin typeface="+mn-lt"/>
          <a:ea typeface="+mn-ea"/>
          <a:cs typeface="+mn-cs"/>
        </a:defRPr>
      </a:lvl4pPr>
      <a:lvl5pPr marL="1764401" indent="-196045" algn="l" defTabSz="784179" rtl="0" eaLnBrk="1" latinLnBrk="0" hangingPunct="1">
        <a:spcBef>
          <a:spcPct val="20000"/>
        </a:spcBef>
        <a:buFont typeface="Arial" pitchFamily="34" charset="0"/>
        <a:buChar char="»"/>
        <a:defRPr sz="1689" kern="1200">
          <a:solidFill>
            <a:schemeClr val="tx1"/>
          </a:solidFill>
          <a:latin typeface="+mn-lt"/>
          <a:ea typeface="+mn-ea"/>
          <a:cs typeface="+mn-cs"/>
        </a:defRPr>
      </a:lvl5pPr>
      <a:lvl6pPr marL="2156491" indent="-196045" algn="l" defTabSz="784179" rtl="0" eaLnBrk="1" latinLnBrk="0" hangingPunct="1">
        <a:spcBef>
          <a:spcPct val="20000"/>
        </a:spcBef>
        <a:buFont typeface="Arial" pitchFamily="34" charset="0"/>
        <a:buChar char="•"/>
        <a:defRPr sz="1689" kern="1200">
          <a:solidFill>
            <a:schemeClr val="tx1"/>
          </a:solidFill>
          <a:latin typeface="+mn-lt"/>
          <a:ea typeface="+mn-ea"/>
          <a:cs typeface="+mn-cs"/>
        </a:defRPr>
      </a:lvl6pPr>
      <a:lvl7pPr marL="2548580" indent="-196045" algn="l" defTabSz="784179" rtl="0" eaLnBrk="1" latinLnBrk="0" hangingPunct="1">
        <a:spcBef>
          <a:spcPct val="20000"/>
        </a:spcBef>
        <a:buFont typeface="Arial" pitchFamily="34" charset="0"/>
        <a:buChar char="•"/>
        <a:defRPr sz="1689" kern="1200">
          <a:solidFill>
            <a:schemeClr val="tx1"/>
          </a:solidFill>
          <a:latin typeface="+mn-lt"/>
          <a:ea typeface="+mn-ea"/>
          <a:cs typeface="+mn-cs"/>
        </a:defRPr>
      </a:lvl7pPr>
      <a:lvl8pPr marL="2940669" indent="-196045" algn="l" defTabSz="784179" rtl="0" eaLnBrk="1" latinLnBrk="0" hangingPunct="1">
        <a:spcBef>
          <a:spcPct val="20000"/>
        </a:spcBef>
        <a:buFont typeface="Arial" pitchFamily="34" charset="0"/>
        <a:buChar char="•"/>
        <a:defRPr sz="1689" kern="1200">
          <a:solidFill>
            <a:schemeClr val="tx1"/>
          </a:solidFill>
          <a:latin typeface="+mn-lt"/>
          <a:ea typeface="+mn-ea"/>
          <a:cs typeface="+mn-cs"/>
        </a:defRPr>
      </a:lvl8pPr>
      <a:lvl9pPr marL="3332759" indent="-196045" algn="l" defTabSz="784179" rtl="0" eaLnBrk="1" latinLnBrk="0" hangingPunct="1">
        <a:spcBef>
          <a:spcPct val="20000"/>
        </a:spcBef>
        <a:buFont typeface="Arial" pitchFamily="34" charset="0"/>
        <a:buChar char="•"/>
        <a:defRPr sz="168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1pPr>
      <a:lvl2pPr marL="392089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2pPr>
      <a:lvl3pPr marL="784179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3pPr>
      <a:lvl4pPr marL="1176268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4pPr>
      <a:lvl5pPr marL="1568357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5pPr>
      <a:lvl6pPr marL="1960446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6pPr>
      <a:lvl7pPr marL="2352535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7pPr>
      <a:lvl8pPr marL="2744625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8pPr>
      <a:lvl9pPr marL="3136714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Text&#10;&#10;Description automatically generated">
            <a:extLst>
              <a:ext uri="{FF2B5EF4-FFF2-40B4-BE49-F238E27FC236}">
                <a16:creationId xmlns:a16="http://schemas.microsoft.com/office/drawing/2014/main" id="{15C7CD2A-EB85-444E-8080-B00C47051D6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2381"/>
            <a:ext cx="9144000" cy="5143500"/>
          </a:xfrm>
          <a:prstGeom prst="rect">
            <a:avLst/>
          </a:prstGeom>
        </p:spPr>
      </p:pic>
      <p:sp>
        <p:nvSpPr>
          <p:cNvPr id="7" name="Subtitle 2">
            <a:extLst>
              <a:ext uri="{FF2B5EF4-FFF2-40B4-BE49-F238E27FC236}">
                <a16:creationId xmlns:a16="http://schemas.microsoft.com/office/drawing/2014/main" id="{D93BF8D5-AD5C-2E4F-BA8C-EEC7A390D9D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1" y="1888331"/>
            <a:ext cx="8382000" cy="1981200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10572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kwollman</dc:creator>
  <cp:lastModifiedBy>Bower, Zachary</cp:lastModifiedBy>
  <cp:revision>6</cp:revision>
  <dcterms:created xsi:type="dcterms:W3CDTF">2013-09-16T18:50:10Z</dcterms:created>
  <dcterms:modified xsi:type="dcterms:W3CDTF">2021-07-20T18:03:43Z</dcterms:modified>
</cp:coreProperties>
</file>

<file path=docProps/thumbnail.jpeg>
</file>